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3" r:id="rId2"/>
    <p:sldMasterId id="2147483660" r:id="rId3"/>
    <p:sldMasterId id="2147483699" r:id="rId4"/>
    <p:sldMasterId id="2147483700" r:id="rId5"/>
    <p:sldMasterId id="2147483701" r:id="rId6"/>
    <p:sldMasterId id="2147483702" r:id="rId7"/>
    <p:sldMasterId id="2147483791" r:id="rId8"/>
    <p:sldMasterId id="2147483877" r:id="rId9"/>
    <p:sldMasterId id="2147483905" r:id="rId10"/>
  </p:sldMasterIdLst>
  <p:notesMasterIdLst>
    <p:notesMasterId r:id="rId16"/>
  </p:notesMasterIdLst>
  <p:sldIdLst>
    <p:sldId id="299" r:id="rId11"/>
    <p:sldId id="310" r:id="rId12"/>
    <p:sldId id="309" r:id="rId13"/>
    <p:sldId id="297" r:id="rId14"/>
    <p:sldId id="306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12" autoAdjust="0"/>
  </p:normalViewPr>
  <p:slideViewPr>
    <p:cSldViewPr>
      <p:cViewPr varScale="1">
        <p:scale>
          <a:sx n="75" d="100"/>
          <a:sy n="75" d="100"/>
        </p:scale>
        <p:origin x="10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39D944F-3418-46E0-BF8B-79007B93FE16}" type="datetimeFigureOut">
              <a:rPr lang="ru-RU" altLang="ru-RU"/>
              <a:pPr>
                <a:defRPr/>
              </a:pPr>
              <a:t>15.04.2015</a:t>
            </a:fld>
            <a:endParaRPr lang="ru-RU" alt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Click to edit Master text styles</a:t>
            </a:r>
          </a:p>
          <a:p>
            <a:pPr lvl="1"/>
            <a:r>
              <a:rPr lang="ru-RU" altLang="ru-RU" noProof="0" smtClean="0"/>
              <a:t>Second level</a:t>
            </a:r>
          </a:p>
          <a:p>
            <a:pPr lvl="2"/>
            <a:r>
              <a:rPr lang="ru-RU" altLang="ru-RU" noProof="0" smtClean="0"/>
              <a:t>Third level</a:t>
            </a:r>
          </a:p>
          <a:p>
            <a:pPr lvl="3"/>
            <a:r>
              <a:rPr lang="ru-RU" altLang="ru-RU" noProof="0" smtClean="0"/>
              <a:t>Fourth level</a:t>
            </a:r>
          </a:p>
          <a:p>
            <a:pPr lvl="4"/>
            <a:r>
              <a:rPr lang="ru-RU" altLang="ru-RU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668961F-FA80-46CD-812C-C282004D4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240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DBE5A-838B-4BE1-8BC1-E4DE3512A7A6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49881-7AE4-4605-B05C-3FF59CDB11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68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96CE1-5A89-4C32-B023-A758E5873EFD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9FA0-A13D-4AF2-8E4B-D8D0F22C6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827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BFF6E-2EE6-42AD-8864-E9D0E1C065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032020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218A-18A3-43B1-91E2-722ECA773B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438648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AC88F-4FF4-497B-872F-32041EC1FD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919625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3284-E3DF-4897-BEF6-2E42BF98CF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53816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F19D8-DC31-44BD-9759-93FF02D673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143773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0495-7E6C-4497-8018-56FE608F81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764810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593725"/>
            <a:ext cx="2171700" cy="5761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593725"/>
            <a:ext cx="6362700" cy="5761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0DE1-8F18-47E5-90FD-893A01AC00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3063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DDAB7-8E1A-4E07-8F1B-277680F82A9A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D19D3-B39C-4E50-9097-3F1C3D1228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44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3C1E-34D4-4CC0-88D0-2A4A3C03E04C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500AA-934A-4696-8CB6-A263313AFE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947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C4F3F-DE2D-44BD-A789-1C34E6B95706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E9DB-1E13-4828-B046-99BE26F07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916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F1ED-0088-48C8-8D45-C965AD1DFD7B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8BC18-5EE3-4B8E-AA5F-DF1B1735AA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55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50F69-19C3-4D3C-9ABC-AEA7552954D0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7F187-6765-4F37-8D4E-94727D7A8A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538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C2DB6-39E1-4648-8372-646529592D1D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1CACC-975D-4EA9-BF9D-EA6AA9881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13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B7DA8-85B9-4A96-9E67-717A40FEECE6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DB9BA-349E-4FD0-BC6D-4BC970F143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13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C75A-D490-4C38-8311-0DBD2A578B90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AAF51-38BC-42CF-B3D1-DE67C7164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05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566DD-590F-4745-BA73-9D6A846EED6A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4DDC-354A-4655-8856-1CDD41765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02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12C8-A201-4CC6-B353-72851E3AD2C7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13DC3-A234-4629-A6F2-0B86F963F7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087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295DE-EF94-4383-BA2C-4A4846307EAC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EF1F-21F7-437A-840E-FC38C24C9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510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FC273-EE18-4AD6-9B55-A4424B8F0F9B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05F04-E471-456F-A29B-EA8783D9C1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971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534E-3705-4EDF-8D1F-961EB5D37C6B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8FCBE-D0A2-4BF2-A784-5F6CE6C169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514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9CF00-2574-4EBE-BF9F-AAAE1206BF86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5BF67-CE7F-442F-BCFA-86DD602774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81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322F8-4C2F-4F7D-A711-875A68F9CDA0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24E4-5B0C-45B8-993F-354C99003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52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3477-CA9A-478A-B020-7C7CB550AEF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56432-AF4A-4B92-921C-6A4C6C750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339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AFD4-17DB-4372-8551-D18E1DCE2AB2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B38D9-7BDB-4957-8F13-82F3BB5A60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80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01E29-A1D2-47B3-81C2-0258D7C2C211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3C01B-D3DB-4559-B783-569B937D30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75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35945-CB4E-489B-899D-3074CD9E8C0B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FCF8-FA3A-4D2A-B288-C9AA4C7BB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416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F399-12EA-44BB-928C-1873EDDCFDAD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A14EA-6568-460B-B30C-783514139A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0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D169F-29D6-4552-B86E-01A482A3DB9B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46992-64FE-4F99-814B-3B20931570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3492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C7E90-08F0-481D-B97D-85E630D39FD6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B57D3-032B-4E64-A742-E15BCBFEE7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982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0B70E-E331-460A-956B-7791C2CCED72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6690-71C8-4309-9DD4-DA0D95CED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602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6A5CD-D162-4F86-BB22-B5BD99BC40C8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FDECF-6A0F-4ABA-A603-442B81F34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163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83FAF-78EC-4CD2-A240-CAC690AD6104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BBAB7-8896-4CB0-85F1-5B8166DA6C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106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820C-B8FF-48D8-9601-B979EEA05E0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36747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4DB99-1B5E-4221-9FF7-C9A1BC646E9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0317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9B75-2149-4775-AAB8-88F20809446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8581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133475"/>
            <a:ext cx="3946525" cy="4491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0875" y="1133475"/>
            <a:ext cx="3948113" cy="4491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66AC-8225-49CA-A8FA-6A20BA834CA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3429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238C-E899-4CB0-BF7E-089EC16EE68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9744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E309-3D61-40E5-8E0C-98663568C1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480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E3C5-D687-44A5-8CCB-555436598474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0DD7E-3242-46E6-9734-AD28F573FC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851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FFB8-F17B-44DD-824F-F2B97789EA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0321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9AA72-8E92-4BAC-ADB6-11E9EEF8B5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5036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BE06-241C-44C4-8CE7-BFE02D0F204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223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6AF7-16E9-466C-8696-5D067C25E5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5349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428625"/>
            <a:ext cx="2124075" cy="5195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428625"/>
            <a:ext cx="6221413" cy="5195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FED6E-4AC6-4A3E-B293-D7077E359C4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53811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4B40-EE76-46B1-8BA2-A30565E2B61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4130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9AD5-FC45-4234-AA85-55409D6AE65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8984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3D3C0-59F7-4163-AC65-49CC65226BA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0806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133475"/>
            <a:ext cx="3946525" cy="4491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0875" y="1133475"/>
            <a:ext cx="3948113" cy="4491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E2C6-4FD1-4586-9011-D8F029A456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771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1932-63DF-4224-9B34-22053EC9E0C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93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7587-E8E9-4C02-AE92-59E8187370D8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BD6D6-53AA-4102-A1DA-4489BF6D6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362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47817-91E3-4843-97C1-EC9ABEF292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44838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CD10-8528-4056-A450-11B0280350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21818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0033-CE8E-48C8-A5C1-C75A8C533AA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3988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85565-174C-4CF5-850F-E3036BB5D25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4188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9112-E5F1-48B8-BA93-96CDD32E464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8206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428625"/>
            <a:ext cx="2124075" cy="5195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428625"/>
            <a:ext cx="6221413" cy="5195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38EF2-B672-40E0-B1D4-1464E9BAD70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07290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15BD-150D-41D2-92D4-473EBBF9D2F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CECA5-FB20-4B4B-8402-BC34451A9A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44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A842-DF02-47D0-93CB-C0E6C306F098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8281-D519-45B2-8315-A17A39B312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2445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1F58-7A96-49FD-846A-E14D885D5072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8D3B3-A1CE-4159-BB26-2506DFED7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24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B7DF-A651-4B97-B5E3-8E17BB10C085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C086-AAD7-4699-ABD5-EC72EC58A0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04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D0166-3862-4DBF-BC70-F0967AD4F404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6F1D-0F04-4386-B0E0-53D4646F9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28886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A6D5-C67E-45EC-B8D9-FBF29F17771F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F618-40A8-47CB-A8F5-9135311C42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597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6EAB-56DF-4AFB-BAE6-8BBC5C02CB83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8963-0709-49E7-B8A4-E2864674B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415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2C5C-3B61-471E-9F95-0CD2111F9E1F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00F2-AD96-4C23-9C50-0551389A1E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645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57E3-9E40-458A-AEA2-F71FC16E3B6E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68D0-67C9-4A0A-8DF3-5184101D46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342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5D8F9-131A-4436-A755-C4F1DD516A8F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33D5-5BEA-4BC6-8F34-67864673A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469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643BB-BA2A-412A-9052-CAF9C1BF3112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4800-C8B1-47BD-88B0-99E80E12B2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9743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2719-85E8-42DC-B1D4-A9D757AFB6A9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5AFB-B938-4F5C-BAC0-418BB59FF5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0248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CF2E4-F803-4B52-BE08-45E83CC71A30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F6CF-FF7E-43EF-B7C0-0B4B95FC77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703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140E-66DD-4CEC-9334-885BC81C3B84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3781-CEA3-4D59-936F-8C578369BF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2416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CEE6-36D2-413A-BBDD-974FA51607A6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99D3-DE31-46F8-A110-FB5C9F80C6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4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F6F0C-3160-474A-8525-EE2A934CC96B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F40C-5FE9-4ACB-AA89-89F51007AA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10994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5D60-67B7-45B4-B202-8B872035D2DF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6D3E-BB8E-4D4D-9C21-0D760C94B5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21808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56A2-FA1A-4D7D-A2DB-DA07F6877D59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897D-D293-4DDA-98F6-193CB3C8D3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3516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7BE48-E595-4335-BCE4-363BC2DD0D58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D25F-4FBD-4F32-8901-3EDB6FF52C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40925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D0BB-F7C6-4F0E-B700-7FD0C6269D2F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CAF2-1249-4E09-A114-802A384ADE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7058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BD62-7DD4-4988-AD68-6CC82E5F9891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94FF-44D0-4E71-B877-4519129989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5495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978D-A335-4646-A4E7-5784F72A7A3E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BE31-23F6-476B-ABCB-9856DDE2B1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796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BC64-183A-4D91-8B46-07A5D8DF0EE9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64B2-6422-4B7E-8406-928D514386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363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E6D9-173A-43F4-906E-909FB8BEAD44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698F-4067-4A3A-B228-602C8371FB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2062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over_a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59" b="50380"/>
          <a:stretch>
            <a:fillRect/>
          </a:stretch>
        </p:blipFill>
        <p:spPr bwMode="auto">
          <a:xfrm>
            <a:off x="2636838" y="2408238"/>
            <a:ext cx="6554787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471" y="968390"/>
            <a:ext cx="4706937" cy="1362075"/>
          </a:xfrm>
        </p:spPr>
        <p:txBody>
          <a:bodyPr anchor="b"/>
          <a:lstStyle>
            <a:lvl1pPr>
              <a:lnSpc>
                <a:spcPct val="90000"/>
              </a:lnSpc>
              <a:defRPr sz="3200">
                <a:solidFill>
                  <a:srgbClr val="0042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5938" y="2935303"/>
            <a:ext cx="2908300" cy="484187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1800">
                <a:solidFill>
                  <a:srgbClr val="8DC63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600099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3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94685-9ED7-4769-BBC0-C4123B62CC9A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CAB23-2963-4E2C-BE4C-43CEEDF8F8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1141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BM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333375"/>
            <a:ext cx="6175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52450" y="712788"/>
            <a:ext cx="8061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6473825"/>
            <a:ext cx="12350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0" y="6553200"/>
            <a:ext cx="4000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fld id="{6F4F510E-F8EA-4D74-B420-100F8A9843DF}" type="slidenum">
              <a:rPr lang="en-US" altLang="ru-RU" sz="1400">
                <a:solidFill>
                  <a:srgbClr val="000000"/>
                </a:solidFill>
                <a:ea typeface="MS PGothic" panose="020B0600070205080204" pitchFamily="34" charset="-128"/>
              </a:rPr>
              <a:pPr eaLnBrk="1" hangingPunct="1">
                <a:defRPr/>
              </a:pPr>
              <a:t>‹#›</a:t>
            </a:fld>
            <a:endParaRPr lang="ru-RU" altLang="ru-RU" sz="14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23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black">
          <a:xfrm>
            <a:off x="7589838" y="6537325"/>
            <a:ext cx="1371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800" dirty="0" smtClean="0">
                <a:solidFill>
                  <a:prstClr val="black"/>
                </a:solidFill>
                <a:cs typeface="Arial"/>
              </a:rPr>
              <a:t>© 2014 IBM Corporation</a:t>
            </a:r>
            <a:endParaRPr lang="en-US" sz="1800" dirty="0" smtClean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74638" y="105092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2200">
              <a:solidFill>
                <a:srgbClr val="0E57C4"/>
              </a:solidFill>
              <a:cs typeface="Arial"/>
            </a:endParaRPr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9838" y="611188"/>
            <a:ext cx="13096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995738"/>
            <a:ext cx="9144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63" y="2971800"/>
            <a:ext cx="6310312" cy="549275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49220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82563" y="1319213"/>
            <a:ext cx="8686800" cy="1470025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84715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800"/>
              </a:spcAft>
              <a:buClr>
                <a:schemeClr val="accent2"/>
              </a:buClr>
              <a:buSzPct val="125000"/>
              <a:defRPr sz="2000"/>
            </a:lvl1pPr>
            <a:lvl2pPr marL="571500" indent="-230188"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̶"/>
              <a:defRPr sz="1800"/>
            </a:lvl2pPr>
            <a:lvl3pPr marL="855663" indent="-228600"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316037" indent="-28575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7194" y="387710"/>
            <a:ext cx="8686800" cy="79552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AE6131F-1DC9-4522-8F1D-824C9FDB2F0C}" type="slidenum">
              <a:rPr lang="en-US" sz="2200">
                <a:solidFill>
                  <a:srgbClr val="0E57C4"/>
                </a:solidFill>
              </a:rPr>
              <a:pPr>
                <a:defRPr/>
              </a:pPr>
              <a:t>‹#›</a:t>
            </a:fld>
            <a:endParaRPr lang="en-US" sz="2200">
              <a:solidFill>
                <a:srgbClr val="0E57C4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xfrm>
            <a:off x="549275" y="6537325"/>
            <a:ext cx="1004888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sz="2200">
              <a:solidFill>
                <a:srgbClr val="0E5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606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446213"/>
            <a:ext cx="4267200" cy="5038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446213"/>
            <a:ext cx="4267200" cy="5038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7194" y="387710"/>
            <a:ext cx="8686800" cy="79552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6CCF5CF-5A0B-4EA4-A3D0-4319888E1327}" type="slidenum">
              <a:rPr lang="en-US" sz="2200">
                <a:solidFill>
                  <a:srgbClr val="0E57C4"/>
                </a:solidFill>
              </a:rPr>
              <a:pPr>
                <a:defRPr/>
              </a:pPr>
              <a:t>‹#›</a:t>
            </a:fld>
            <a:endParaRPr lang="en-US" sz="2200">
              <a:solidFill>
                <a:srgbClr val="0E57C4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xfrm>
            <a:off x="549275" y="6537325"/>
            <a:ext cx="1004888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sz="2200">
              <a:solidFill>
                <a:srgbClr val="0E5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488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783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3CDBF5-25ED-44EC-A8CB-20B5383F7E15}" type="slidenum">
              <a:rPr lang="en-US" sz="2200">
                <a:solidFill>
                  <a:srgbClr val="0E57C4"/>
                </a:solidFill>
              </a:rPr>
              <a:pPr>
                <a:defRPr/>
              </a:pPr>
              <a:t>‹#›</a:t>
            </a:fld>
            <a:endParaRPr lang="en-US" sz="2200" dirty="0">
              <a:solidFill>
                <a:srgbClr val="0E57C4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2"/>
          </p:nvPr>
        </p:nvSpPr>
        <p:spPr>
          <a:xfrm>
            <a:off x="549275" y="6537325"/>
            <a:ext cx="1004888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sz="2200">
              <a:solidFill>
                <a:srgbClr val="0E5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3DADC7-6350-4FBF-AC31-075DDC7AA5C2}" type="slidenum">
              <a:rPr lang="en-US" sz="2200">
                <a:solidFill>
                  <a:srgbClr val="0E57C4"/>
                </a:solidFill>
              </a:rPr>
              <a:pPr>
                <a:defRPr/>
              </a:pPr>
              <a:t>‹#›</a:t>
            </a:fld>
            <a:endParaRPr lang="en-US" sz="2200" dirty="0">
              <a:solidFill>
                <a:srgbClr val="0E57C4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2"/>
          </p:nvPr>
        </p:nvSpPr>
        <p:spPr>
          <a:xfrm>
            <a:off x="549275" y="6537325"/>
            <a:ext cx="1004888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sz="2200">
              <a:solidFill>
                <a:srgbClr val="0E5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3" y="131763"/>
            <a:ext cx="8915400" cy="636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3513" y="1076325"/>
            <a:ext cx="4346575" cy="5576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6325"/>
            <a:ext cx="4348162" cy="5576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18500" y="6692900"/>
            <a:ext cx="825500" cy="1651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92BC04-E4CE-4DA8-BD93-27FCB07BB857}" type="slidenum">
              <a:rPr lang="en-US" altLang="en-US" sz="2200">
                <a:solidFill>
                  <a:srgbClr val="0E57C4"/>
                </a:solidFill>
              </a:rPr>
              <a:pPr>
                <a:defRPr/>
              </a:pPr>
              <a:t>‹#›</a:t>
            </a:fld>
            <a:endParaRPr lang="en-US" altLang="en-US" sz="2200" dirty="0">
              <a:solidFill>
                <a:srgbClr val="0E57C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1288" y="6680200"/>
            <a:ext cx="9144000" cy="17780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altLang="en-US" sz="2200">
                <a:solidFill>
                  <a:srgbClr val="0E57C4"/>
                </a:solidFill>
              </a:rPr>
              <a:t>02 Architecture Matters</a:t>
            </a:r>
            <a:endParaRPr lang="en-US" altLang="en-US" sz="2200" dirty="0">
              <a:solidFill>
                <a:srgbClr val="0E5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9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9C4592-3E3A-444D-B678-CFACF89696DC}" type="slidenum">
              <a:rPr lang="en-US" sz="2200">
                <a:solidFill>
                  <a:srgbClr val="0E57C4"/>
                </a:solidFill>
              </a:rPr>
              <a:pPr>
                <a:defRPr/>
              </a:pPr>
              <a:t>‹#›</a:t>
            </a:fld>
            <a:endParaRPr lang="en-US" sz="2200" dirty="0">
              <a:solidFill>
                <a:srgbClr val="0E57C4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554163" y="6537325"/>
            <a:ext cx="5943600" cy="18415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z="2200">
                <a:solidFill>
                  <a:srgbClr val="0E57C4"/>
                </a:solidFill>
              </a:rPr>
              <a:t>02 Architecture Matters</a:t>
            </a:r>
            <a:endParaRPr lang="en-US" sz="2200" dirty="0">
              <a:solidFill>
                <a:srgbClr val="0E57C4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2"/>
          </p:nvPr>
        </p:nvSpPr>
        <p:spPr>
          <a:xfrm>
            <a:off x="549275" y="6537325"/>
            <a:ext cx="1004888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sz="2200">
              <a:solidFill>
                <a:srgbClr val="0E5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1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9275" y="6537325"/>
            <a:ext cx="1004888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 sz="2200">
              <a:solidFill>
                <a:srgbClr val="0E57C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54163" y="6537325"/>
            <a:ext cx="5943600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altLang="en-US" sz="2200">
                <a:solidFill>
                  <a:srgbClr val="0E57C4"/>
                </a:solidFill>
              </a:rPr>
              <a:t>02 Architecture Matters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8443CE7-D503-4B9E-BB88-92D0F7C1CAB6}" type="slidenum">
              <a:rPr lang="en-US" altLang="en-US" sz="2200">
                <a:solidFill>
                  <a:srgbClr val="0E57C4"/>
                </a:solidFill>
              </a:rPr>
              <a:pPr>
                <a:defRPr/>
              </a:pPr>
              <a:t>‹#›</a:t>
            </a:fld>
            <a:endParaRPr lang="en-US" altLang="en-US" sz="2200">
              <a:solidFill>
                <a:srgbClr val="0E5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9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C00A6-A662-42DD-9719-9F1DBDD7306A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E564-A6FC-4FA8-9221-8F4DEEA61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0717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0813"/>
            <a:ext cx="8609013" cy="790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95400"/>
            <a:ext cx="8609013" cy="48291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04800" y="6551613"/>
            <a:ext cx="2132013" cy="3048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sz="2200">
              <a:solidFill>
                <a:srgbClr val="0E57C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1882775" y="6551613"/>
            <a:ext cx="6048375" cy="2444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altLang="en-US" sz="2200">
                <a:solidFill>
                  <a:srgbClr val="0E57C4"/>
                </a:solidFill>
              </a:rPr>
              <a:t>02 Architecture Matters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781800" y="6551613"/>
            <a:ext cx="2132013" cy="3048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35028F9-5964-4516-8D6F-569EC655CDE5}" type="slidenum">
              <a:rPr lang="en-US" altLang="en-US" sz="2200">
                <a:solidFill>
                  <a:srgbClr val="0E57C4"/>
                </a:solidFill>
              </a:rPr>
              <a:pPr>
                <a:defRPr/>
              </a:pPr>
              <a:t>‹#›</a:t>
            </a:fld>
            <a:endParaRPr lang="en-US" altLang="en-US" sz="2200">
              <a:solidFill>
                <a:srgbClr val="0E5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841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0CC31A-8BA1-49D6-B750-E80EFDD48D25}" type="slidenum">
              <a:rPr lang="en-US" sz="2200">
                <a:solidFill>
                  <a:srgbClr val="0E57C4"/>
                </a:solidFill>
              </a:rPr>
              <a:pPr>
                <a:defRPr/>
              </a:pPr>
              <a:t>‹#›</a:t>
            </a:fld>
            <a:endParaRPr lang="en-US" sz="2200" dirty="0">
              <a:solidFill>
                <a:srgbClr val="0E57C4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554163" y="6537325"/>
            <a:ext cx="5943600" cy="18415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z="2200">
                <a:solidFill>
                  <a:srgbClr val="0E57C4"/>
                </a:solidFill>
              </a:rPr>
              <a:t>02 Architecture Matters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2"/>
          </p:nvPr>
        </p:nvSpPr>
        <p:spPr>
          <a:xfrm>
            <a:off x="549275" y="6537325"/>
            <a:ext cx="1004888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sz="2200">
              <a:solidFill>
                <a:srgbClr val="0E5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0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800"/>
              </a:spcAft>
              <a:buClr>
                <a:schemeClr val="accent2"/>
              </a:buClr>
              <a:buSzPct val="125000"/>
              <a:defRPr sz="2000"/>
            </a:lvl1pPr>
            <a:lvl2pPr marL="571500" indent="-230188"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̶"/>
              <a:defRPr sz="1800"/>
            </a:lvl2pPr>
            <a:lvl3pPr marL="855663" indent="-228600">
              <a:spcAft>
                <a:spcPts val="80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316037" indent="-28575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7194" y="387710"/>
            <a:ext cx="8686800" cy="79552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82563" y="6537325"/>
            <a:ext cx="366712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6F5B679-A17D-438D-A0C1-4247BE14E5F0}" type="slidenum">
              <a:rPr lang="en-US" sz="2200">
                <a:solidFill>
                  <a:srgbClr val="0E57C4"/>
                </a:solidFill>
              </a:rPr>
              <a:pPr>
                <a:defRPr/>
              </a:pPr>
              <a:t>‹#›</a:t>
            </a:fld>
            <a:endParaRPr lang="en-US" sz="2200" dirty="0">
              <a:solidFill>
                <a:srgbClr val="0E57C4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554163" y="6537325"/>
            <a:ext cx="5943600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z="2200">
                <a:solidFill>
                  <a:srgbClr val="0E57C4"/>
                </a:solidFill>
              </a:rPr>
              <a:t>02 Architecture Matters</a:t>
            </a:r>
            <a:endParaRPr lang="en-US" sz="2200" dirty="0">
              <a:solidFill>
                <a:srgbClr val="0E57C4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xfrm>
            <a:off x="549275" y="6537325"/>
            <a:ext cx="1004888" cy="1841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sz="2200">
              <a:solidFill>
                <a:srgbClr val="0E5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20382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106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5B106E36-FD25-4E2D-B0AA-010F637433A0}" type="datetimeFigureOut">
              <a:rPr lang="ru-RU" sz="2200">
                <a:solidFill>
                  <a:srgbClr val="0E57C4"/>
                </a:solidFill>
                <a:latin typeface="Arial" charset="0"/>
                <a:cs typeface="Arial"/>
              </a:rPr>
              <a:pPr eaLnBrk="1" hangingPunct="1"/>
              <a:t>15.04.2015</a:t>
            </a:fld>
            <a:endParaRPr lang="ru-RU" sz="2200">
              <a:solidFill>
                <a:srgbClr val="0E57C4"/>
              </a:solidFill>
              <a:latin typeface="Arial" charset="0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z="2200">
              <a:solidFill>
                <a:srgbClr val="0E57C4"/>
              </a:solidFill>
              <a:latin typeface="Arial" charset="0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25C68B6-61C2-468F-89AB-4B9F7531AA68}" type="slidenum">
              <a:rPr lang="ru-RU" sz="2200">
                <a:solidFill>
                  <a:srgbClr val="0E57C4"/>
                </a:solidFill>
                <a:latin typeface="Arial" charset="0"/>
                <a:cs typeface="Arial"/>
              </a:rPr>
              <a:pPr eaLnBrk="1" hangingPunct="1"/>
              <a:t>‹#›</a:t>
            </a:fld>
            <a:endParaRPr lang="ru-RU" sz="2200">
              <a:solidFill>
                <a:srgbClr val="0E57C4"/>
              </a:solidFill>
              <a:latin typeface="Arial" charset="0"/>
              <a:cs typeface="Arial"/>
            </a:endParaRPr>
          </a:p>
        </p:txBody>
      </p:sp>
      <p:pic>
        <p:nvPicPr>
          <p:cNvPr id="3074" name="Picture 2" descr="\\192.168.4.3\общая\Миша\дизайн\Инна\схема, мероприятие\template\Заставка_-960х720_бел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844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5B106E36-FD25-4E2D-B0AA-010F637433A0}" type="datetimeFigureOut">
              <a:rPr lang="ru-RU" sz="2200">
                <a:solidFill>
                  <a:srgbClr val="0E57C4"/>
                </a:solidFill>
                <a:latin typeface="Arial" charset="0"/>
                <a:cs typeface="Arial"/>
              </a:rPr>
              <a:pPr eaLnBrk="1" hangingPunct="1"/>
              <a:t>15.04.2015</a:t>
            </a:fld>
            <a:endParaRPr lang="ru-RU" sz="2200">
              <a:solidFill>
                <a:srgbClr val="0E57C4"/>
              </a:solidFill>
              <a:latin typeface="Arial" charset="0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z="2200">
              <a:solidFill>
                <a:srgbClr val="0E57C4"/>
              </a:solidFill>
              <a:latin typeface="Arial" charset="0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25C68B6-61C2-468F-89AB-4B9F7531AA68}" type="slidenum">
              <a:rPr lang="ru-RU" sz="2200">
                <a:solidFill>
                  <a:srgbClr val="0E57C4"/>
                </a:solidFill>
                <a:latin typeface="Arial" charset="0"/>
                <a:cs typeface="Arial"/>
              </a:rPr>
              <a:pPr eaLnBrk="1" hangingPunct="1"/>
              <a:t>‹#›</a:t>
            </a:fld>
            <a:endParaRPr lang="ru-RU" sz="2200">
              <a:solidFill>
                <a:srgbClr val="0E57C4"/>
              </a:solidFill>
              <a:latin typeface="Arial" charset="0"/>
              <a:cs typeface="Arial"/>
            </a:endParaRPr>
          </a:p>
        </p:txBody>
      </p:sp>
      <p:pic>
        <p:nvPicPr>
          <p:cNvPr id="4098" name="Picture 2" descr="\\192.168.4.3\общая\Миша\дизайн\Инна\схема, мероприятие\template\Заставка_-960х720_бел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0487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D94C-180C-4603-98BF-20E755C171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3150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0332-1281-4F33-9E86-B23B064CD07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306917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90F3-DD54-40C0-A520-BFF78615D3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773203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876425"/>
            <a:ext cx="4267200" cy="4478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876425"/>
            <a:ext cx="4267200" cy="4478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8784-D4F1-48A6-B227-4A9CF337D8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IBM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4652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F3B1DB-19F1-45A6-9BBB-FBE7B79E3D17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C3AC13-BBFC-420A-9F83-825E829A94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76425"/>
            <a:ext cx="86868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274638" y="54927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>
              <a:solidFill>
                <a:srgbClr val="000000"/>
              </a:solidFill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7589838" y="6537325"/>
            <a:ext cx="137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© 2014 IBM Corporation</a:t>
            </a:r>
            <a:endParaRPr lang="en-US" altLang="en-US" sz="1800" dirty="0" smtClean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82563" y="6537325"/>
            <a:ext cx="3667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05B6C9-F209-4049-8DA7-32BA51605A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54163" y="6537325"/>
            <a:ext cx="5943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t>IBM Confidential</a:t>
            </a:r>
          </a:p>
        </p:txBody>
      </p:sp>
      <p:sp>
        <p:nvSpPr>
          <p:cNvPr id="1946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686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51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301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827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9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BCA814-0F77-431A-AFAA-B47A74E15E59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9E2BA4-B656-4A89-8D83-F63CE6600E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E2DB3B-01CF-403F-BB49-314A47DBFFF9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4D7639-B210-4E65-86B0-760A313226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133475"/>
            <a:ext cx="8047038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831" tIns="41413" rIns="82831" bIns="41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428625"/>
            <a:ext cx="8497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title style</a:t>
            </a:r>
          </a:p>
        </p:txBody>
      </p:sp>
      <p:pic>
        <p:nvPicPr>
          <p:cNvPr id="4100" name="Picture 10" descr="R120_G137_B251-20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15888"/>
            <a:ext cx="5381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3663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6"/>
          <p:cNvSpPr>
            <a:spLocks noChangeArrowheads="1"/>
          </p:cNvSpPr>
          <p:nvPr userDrawn="1"/>
        </p:nvSpPr>
        <p:spPr bwMode="black">
          <a:xfrm>
            <a:off x="7256463" y="6537325"/>
            <a:ext cx="1704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7" tIns="46029" rIns="92057" bIns="4602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1513" indent="-258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3463" indent="-206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47800" indent="-209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0550" indent="-206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17750" indent="-206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74950" indent="-206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2150" indent="-206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89350" indent="-206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1000" b="1" smtClean="0"/>
              <a:t>© 2014 IBM Corporation</a:t>
            </a:r>
            <a:endParaRPr lang="en-US" altLang="ru-RU" sz="2400" b="1" smtClean="0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775" y="6492875"/>
            <a:ext cx="4365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defTabSz="915988" eaLnBrk="0" hangingPunct="0">
              <a:defRPr sz="1300" b="1" smtClean="0"/>
            </a:lvl1pPr>
          </a:lstStyle>
          <a:p>
            <a:pPr>
              <a:defRPr/>
            </a:pPr>
            <a:fld id="{DDF73EA8-6868-4821-B673-0386A1CE833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22238" indent="-122238" algn="l" defTabSz="919163" rtl="0" eaLnBrk="0" fontAlgn="base" hangingPunct="0">
        <a:spcBef>
          <a:spcPct val="0"/>
        </a:spcBef>
        <a:spcAft>
          <a:spcPct val="0"/>
        </a:spcAft>
        <a:buClr>
          <a:srgbClr val="9999FF"/>
        </a:buClr>
        <a:buFont typeface="Wingdings" panose="05000000000000000000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11125" algn="l" defTabSz="919163" rtl="0" eaLnBrk="0" fontAlgn="base" hangingPunct="0">
        <a:spcBef>
          <a:spcPct val="0"/>
        </a:spcBef>
        <a:spcAft>
          <a:spcPct val="0"/>
        </a:spcAft>
        <a:buClr>
          <a:srgbClr val="0722E9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23875" indent="-60325" algn="l" defTabSz="919163" rtl="0" eaLnBrk="0" fontAlgn="base" hangingPunct="0">
        <a:spcBef>
          <a:spcPct val="0"/>
        </a:spcBef>
        <a:spcAft>
          <a:spcPct val="0"/>
        </a:spcAft>
        <a:buClr>
          <a:srgbClr val="0722E9"/>
        </a:buClr>
        <a:buFont typeface="Wingdings" panose="05000000000000000000" pitchFamily="2" charset="2"/>
        <a:buChar char="v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44538" indent="-106363" algn="l" defTabSz="919163" rtl="0" eaLnBrk="0" fontAlgn="base" hangingPunct="0">
        <a:spcBef>
          <a:spcPct val="0"/>
        </a:spcBef>
        <a:spcAft>
          <a:spcPct val="0"/>
        </a:spcAft>
        <a:buClr>
          <a:srgbClr val="0722E9"/>
        </a:buClr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22238" algn="l" defTabSz="919163" rtl="0" eaLnBrk="0" fontAlgn="base" hangingPunct="0">
        <a:spcBef>
          <a:spcPct val="0"/>
        </a:spcBef>
        <a:spcAft>
          <a:spcPct val="0"/>
        </a:spcAft>
        <a:buClr>
          <a:srgbClr val="0722E9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133475"/>
            <a:ext cx="8047038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831" tIns="41413" rIns="82831" bIns="41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3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428625"/>
            <a:ext cx="8497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title style</a:t>
            </a:r>
          </a:p>
        </p:txBody>
      </p:sp>
      <p:pic>
        <p:nvPicPr>
          <p:cNvPr id="5124" name="Picture 10" descr="R120_G137_B251-20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15888"/>
            <a:ext cx="5381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3663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0" name="Rectangle 6"/>
          <p:cNvSpPr>
            <a:spLocks noChangeArrowheads="1"/>
          </p:cNvSpPr>
          <p:nvPr userDrawn="1"/>
        </p:nvSpPr>
        <p:spPr bwMode="black">
          <a:xfrm>
            <a:off x="7256463" y="6537325"/>
            <a:ext cx="1704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7" tIns="46029" rIns="92057" bIns="4602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1513" indent="-258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3463" indent="-206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47800" indent="-209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0550" indent="-206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17750" indent="-206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74950" indent="-206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2150" indent="-206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89350" indent="-206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1000" b="1" smtClean="0"/>
              <a:t>© 2014 IBM Corporation</a:t>
            </a:r>
            <a:endParaRPr lang="en-US" altLang="ru-RU" sz="2400" b="1" smtClean="0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775" y="6492875"/>
            <a:ext cx="4365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defTabSz="915988" eaLnBrk="0" hangingPunct="0">
              <a:defRPr sz="1300" b="1" smtClean="0"/>
            </a:lvl1pPr>
          </a:lstStyle>
          <a:p>
            <a:pPr>
              <a:defRPr/>
            </a:pPr>
            <a:fld id="{1F9C5184-B901-4340-9B21-5ACA79B35AA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</a:defRPr>
      </a:lvl2pPr>
      <a:lvl3pPr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</a:defRPr>
      </a:lvl3pPr>
      <a:lvl4pPr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</a:defRPr>
      </a:lvl4pPr>
      <a:lvl5pPr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</a:defRPr>
      </a:lvl5pPr>
      <a:lvl6pPr marL="457200"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</a:defRPr>
      </a:lvl6pPr>
      <a:lvl7pPr marL="914400"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</a:defRPr>
      </a:lvl7pPr>
      <a:lvl8pPr marL="1371600"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</a:defRPr>
      </a:lvl8pPr>
      <a:lvl9pPr marL="1828800" algn="l" defTabSz="919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122238" indent="-122238" algn="l" defTabSz="919163" rtl="0" eaLnBrk="0" fontAlgn="base" hangingPunct="0">
        <a:spcBef>
          <a:spcPct val="0"/>
        </a:spcBef>
        <a:spcAft>
          <a:spcPct val="0"/>
        </a:spcAft>
        <a:buClr>
          <a:srgbClr val="9999FF"/>
        </a:buClr>
        <a:buFont typeface="Wingdings" panose="05000000000000000000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11125" algn="l" defTabSz="919163" rtl="0" eaLnBrk="0" fontAlgn="base" hangingPunct="0">
        <a:spcBef>
          <a:spcPct val="0"/>
        </a:spcBef>
        <a:spcAft>
          <a:spcPct val="0"/>
        </a:spcAft>
        <a:buClr>
          <a:srgbClr val="0722E9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23875" indent="-60325" algn="l" defTabSz="919163" rtl="0" eaLnBrk="0" fontAlgn="base" hangingPunct="0">
        <a:spcBef>
          <a:spcPct val="0"/>
        </a:spcBef>
        <a:spcAft>
          <a:spcPct val="0"/>
        </a:spcAft>
        <a:buClr>
          <a:srgbClr val="0722E9"/>
        </a:buClr>
        <a:buFont typeface="Wingdings" panose="05000000000000000000" pitchFamily="2" charset="2"/>
        <a:buChar char="v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44538" indent="-106363" algn="l" defTabSz="919163" rtl="0" eaLnBrk="0" fontAlgn="base" hangingPunct="0">
        <a:spcBef>
          <a:spcPct val="0"/>
        </a:spcBef>
        <a:spcAft>
          <a:spcPct val="0"/>
        </a:spcAft>
        <a:buClr>
          <a:srgbClr val="0722E9"/>
        </a:buClr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22238" algn="l" defTabSz="919163" rtl="0" eaLnBrk="0" fontAlgn="base" hangingPunct="0">
        <a:spcBef>
          <a:spcPct val="0"/>
        </a:spcBef>
        <a:spcAft>
          <a:spcPct val="0"/>
        </a:spcAft>
        <a:buClr>
          <a:srgbClr val="0722E9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8F1682-C1E0-4D30-9609-438158BC07EF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4098B1-CD75-4A26-8424-C39F97A1C3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6151" name="Picture 2" descr="\\192.168.4.3\общая\Миша\дизайн\Таня\2014 год\4 марта Уфа\заставка\заставка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703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192.168.4.3\общая\Миша\дизайн\Таня\2014 год\4 марта Уфа\заставка\преза1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82924F-61CF-486C-9BDF-F2C117010500}" type="datetimeFigureOut">
              <a:rPr lang="ru-RU"/>
              <a:pPr>
                <a:defRPr/>
              </a:pPr>
              <a:t>15.04.2015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ED12CC-48CC-45F7-9A1B-C0991015F6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467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8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4" r:id="rId2"/>
    <p:sldLayoutId id="214748387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8580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175" y="1446213"/>
            <a:ext cx="86868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black">
          <a:xfrm>
            <a:off x="7589838" y="6537325"/>
            <a:ext cx="1371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/>
          <a:lstStyle>
            <a:lvl1pPr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800" dirty="0" smtClean="0">
                <a:solidFill>
                  <a:prstClr val="black"/>
                </a:solidFill>
                <a:cs typeface="Arial"/>
              </a:rPr>
              <a:t>© 2014 IBM Corporation</a:t>
            </a:r>
            <a:endParaRPr lang="en-US" sz="1800" dirty="0" smtClean="0">
              <a:solidFill>
                <a:prstClr val="black"/>
              </a:solidFill>
              <a:cs typeface="Arial"/>
            </a:endParaRPr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 flipV="1">
            <a:off x="0" y="3476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2200">
              <a:solidFill>
                <a:srgbClr val="0E57C4"/>
              </a:solidFill>
              <a:cs typeface="Arial"/>
            </a:endParaRP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387350"/>
            <a:ext cx="86868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 flipV="1">
            <a:off x="0" y="1157288"/>
            <a:ext cx="9144000" cy="444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200">
              <a:solidFill>
                <a:srgbClr val="0E57C4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07963" y="6480175"/>
            <a:ext cx="341312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BFF5BD09-EE3E-4ECC-8FE5-2E3D61DC6CBE}" type="slidenum">
              <a:rPr lang="en-US" sz="1000">
                <a:solidFill>
                  <a:prstClr val="black"/>
                </a:solidFill>
                <a:cs typeface="Arial"/>
              </a:rPr>
              <a:pPr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64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ea typeface="MS PGothic" pitchFamily="34" charset="-128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ea typeface="MS PGothic" pitchFamily="34" charset="-128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ea typeface="MS PGothic" pitchFamily="34" charset="-128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ea typeface="MS PGothic" pitchFamily="34" charset="-128"/>
          <a:cs typeface="Arial" pitchFamily="34" charset="0"/>
        </a:defRPr>
      </a:lvl9pPr>
    </p:titleStyle>
    <p:bodyStyle>
      <a:lvl1pPr marL="231775" indent="-231775" algn="l" rtl="0" eaLnBrk="0" fontAlgn="base" hangingPunct="0">
        <a:spcBef>
          <a:spcPct val="50000"/>
        </a:spcBef>
        <a:spcAft>
          <a:spcPts val="800"/>
        </a:spcAft>
        <a:buClr>
          <a:schemeClr val="accent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30188" algn="l" rtl="0" eaLnBrk="0" fontAlgn="base" hangingPunct="0">
        <a:spcBef>
          <a:spcPct val="0"/>
        </a:spcBef>
        <a:spcAft>
          <a:spcPts val="800"/>
        </a:spcAft>
        <a:buClr>
          <a:schemeClr val="accent2"/>
        </a:buClr>
        <a:buSzPct val="125000"/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0"/>
        </a:spcBef>
        <a:spcAft>
          <a:spcPts val="800"/>
        </a:spcAft>
        <a:buClr>
          <a:schemeClr val="accent2"/>
        </a:buClr>
        <a:buSzPct val="125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+mn-lt"/>
          <a:ea typeface="+mn-ea"/>
          <a:cs typeface="+mn-cs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82189117@ru.ibm.com" TargetMode="Externa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9"/>
          <p:cNvSpPr txBox="1">
            <a:spLocks noChangeArrowheads="1"/>
          </p:cNvSpPr>
          <p:nvPr/>
        </p:nvSpPr>
        <p:spPr bwMode="auto">
          <a:xfrm>
            <a:off x="228600" y="2438400"/>
            <a:ext cx="701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3600" b="1" smtClean="0">
              <a:solidFill>
                <a:srgbClr val="1274A8"/>
              </a:solidFill>
              <a:latin typeface="Lubalin Demi for IBM"/>
              <a:cs typeface="+mn-cs"/>
              <a:sym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smtClean="0">
              <a:solidFill>
                <a:srgbClr val="1274A8"/>
              </a:solidFill>
              <a:latin typeface="Lubalin Demi for IBM"/>
              <a:cs typeface="+mn-cs"/>
              <a:sym typeface="Helvetica" panose="020B0604020202020204" pitchFamily="34" charset="0"/>
            </a:endParaRP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152400" y="152400"/>
            <a:ext cx="8763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 smtClean="0">
                <a:solidFill>
                  <a:srgbClr val="1274A8"/>
                </a:solidFill>
                <a:latin typeface="Lubalin Demi for IBM"/>
                <a:cs typeface="+mn-cs"/>
                <a:sym typeface="Helvetica" panose="020B0604020202020204" pitchFamily="34" charset="0"/>
              </a:rPr>
              <a:t>OpenPOWER</a:t>
            </a:r>
            <a:endParaRPr lang="ru-RU" altLang="en-US" sz="3600" b="1" dirty="0" smtClean="0">
              <a:solidFill>
                <a:srgbClr val="1274A8"/>
              </a:solidFill>
              <a:latin typeface="Lubalin Demi for IBM"/>
              <a:cs typeface="+mn-cs"/>
              <a:sym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3600" b="1" dirty="0" smtClean="0">
              <a:solidFill>
                <a:srgbClr val="1274A8"/>
              </a:solidFill>
              <a:latin typeface="Lubalin Demi for IBM"/>
              <a:cs typeface="+mn-cs"/>
              <a:sym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en-US" sz="3600" b="1" dirty="0" smtClean="0">
                <a:solidFill>
                  <a:srgbClr val="1274A8"/>
                </a:solidFill>
                <a:latin typeface="Lubalin Demi for IBM"/>
                <a:cs typeface="+mn-cs"/>
                <a:sym typeface="Helvetica" panose="020B0604020202020204" pitchFamily="34" charset="0"/>
              </a:rPr>
              <a:t>Экономика открытых систем.</a:t>
            </a:r>
            <a:endParaRPr lang="ru-RU" altLang="en-US" sz="3600" b="1" dirty="0" smtClean="0">
              <a:solidFill>
                <a:srgbClr val="1274A8"/>
              </a:solidFill>
              <a:latin typeface="Lubalin Demi for IBM"/>
              <a:cs typeface="+mn-cs"/>
              <a:sym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en-US" sz="3600" b="1" dirty="0" smtClean="0">
              <a:solidFill>
                <a:srgbClr val="1274A8"/>
              </a:solidFill>
              <a:latin typeface="Lubalin Demi for IBM"/>
              <a:cs typeface="+mn-cs"/>
              <a:sym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00" b="1" dirty="0" smtClean="0">
              <a:solidFill>
                <a:srgbClr val="1274A8"/>
              </a:solidFill>
              <a:latin typeface="Lubalin Demi for IBM"/>
              <a:cs typeface="+mn-cs"/>
              <a:sym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Lubalin Demi for IBM"/>
                <a:cs typeface="+mn-cs"/>
                <a:sym typeface="Helvetica" panose="020B0604020202020204" pitchFamily="34" charset="0"/>
              </a:rPr>
              <a:t>Alexey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Lubalin Demi for IBM"/>
                <a:cs typeface="+mn-cs"/>
                <a:sym typeface="Helvetica" panose="020B0604020202020204" pitchFamily="34" charset="0"/>
              </a:rPr>
              <a:t>Perevozchikov</a:t>
            </a:r>
            <a:endParaRPr lang="en-US" altLang="en-US" sz="2800" b="1" dirty="0" smtClean="0">
              <a:solidFill>
                <a:srgbClr val="000000"/>
              </a:solidFill>
              <a:latin typeface="Lubalin Demi for IBM"/>
              <a:cs typeface="+mn-cs"/>
              <a:sym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latin typeface="Lubalin Demi for IBM"/>
                <a:cs typeface="+mn-cs"/>
                <a:sym typeface="Helvetica" panose="020B0604020202020204" pitchFamily="34" charset="0"/>
              </a:rPr>
              <a:t>Server Solutions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latin typeface="Lubalin Demi for IBM"/>
                <a:cs typeface="+mn-cs"/>
                <a:sym typeface="Helvetica" panose="020B0604020202020204" pitchFamily="34" charset="0"/>
              </a:rPr>
              <a:t>Product </a:t>
            </a:r>
            <a:r>
              <a:rPr lang="en-US" altLang="en-US" sz="1800" b="1" dirty="0" smtClean="0">
                <a:solidFill>
                  <a:srgbClr val="000000"/>
                </a:solidFill>
                <a:latin typeface="Lubalin Demi for IBM"/>
                <a:cs typeface="+mn-cs"/>
                <a:sym typeface="Helvetica" panose="020B0604020202020204" pitchFamily="34" charset="0"/>
              </a:rPr>
              <a:t>Manager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b="1" dirty="0" smtClean="0">
              <a:solidFill>
                <a:srgbClr val="1274A8"/>
              </a:solidFill>
              <a:latin typeface="Lubalin Demi for IBM"/>
              <a:cs typeface="+mn-cs"/>
              <a:sym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1274A8"/>
                </a:solidFill>
                <a:latin typeface="Lubalin Demi for IBM"/>
                <a:cs typeface="+mn-cs"/>
                <a:sym typeface="Helvetica" panose="020B0604020202020204" pitchFamily="34" charset="0"/>
                <a:hlinkClick r:id="rId2"/>
              </a:rPr>
              <a:t>82189117@ru.ibm.com</a:t>
            </a:r>
            <a:endParaRPr lang="en-US" altLang="en-US" sz="1800" b="1" dirty="0" smtClean="0">
              <a:solidFill>
                <a:srgbClr val="1274A8"/>
              </a:solidFill>
              <a:latin typeface="Lubalin Demi for IBM"/>
              <a:cs typeface="+mn-cs"/>
              <a:sym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4800" dirty="0" smtClean="0">
              <a:solidFill>
                <a:srgbClr val="000000"/>
              </a:solidFill>
              <a:latin typeface="Calibri Light" panose="020F030202020403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9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DECE1-322D-419A-B552-86B026E524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 txBox="1">
            <a:spLocks noGrp="1" noChangeArrowheads="1"/>
          </p:cNvSpPr>
          <p:nvPr/>
        </p:nvSpPr>
        <p:spPr bwMode="black">
          <a:xfrm>
            <a:off x="182563" y="6537325"/>
            <a:ext cx="366712" cy="182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defRPr/>
            </a:pPr>
            <a:fld id="{6C621C19-8049-46B8-8401-C90AE21460A1}" type="slidenum">
              <a:rPr lang="en-US" altLang="en-US" sz="80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</a:rPr>
              <a:pPr eaLnBrk="1" hangingPunct="1">
                <a:defRPr/>
              </a:pPr>
              <a:t>3</a:t>
            </a:fld>
            <a:endParaRPr lang="en-US" altLang="en-US" sz="800" dirty="0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71438"/>
            <a:ext cx="8078787" cy="381000"/>
          </a:xfrm>
        </p:spPr>
        <p:txBody>
          <a:bodyPr lIns="0"/>
          <a:lstStyle/>
          <a:p>
            <a:pPr eaLnBrk="1" hangingPunct="1"/>
            <a:r>
              <a:rPr lang="en-US" altLang="en-US" sz="2000" b="1" dirty="0" err="1" smtClean="0">
                <a:solidFill>
                  <a:srgbClr val="003F69"/>
                </a:solidFill>
              </a:rPr>
              <a:t>OpenPOWER</a:t>
            </a:r>
            <a:r>
              <a:rPr lang="en-US" altLang="en-US" sz="2000" b="1" dirty="0" smtClean="0">
                <a:solidFill>
                  <a:srgbClr val="003F69"/>
                </a:solidFill>
              </a:rPr>
              <a:t> </a:t>
            </a:r>
            <a:r>
              <a:rPr lang="en-US" altLang="en-US" sz="2000" b="1" dirty="0" smtClean="0">
                <a:solidFill>
                  <a:srgbClr val="003F69"/>
                </a:solidFill>
              </a:rPr>
              <a:t>– </a:t>
            </a:r>
            <a:r>
              <a:rPr lang="ru-RU" altLang="en-US" sz="2000" b="1" dirty="0" smtClean="0">
                <a:solidFill>
                  <a:srgbClr val="003F69"/>
                </a:solidFill>
              </a:rPr>
              <a:t>открытое сообщество разработчиков</a:t>
            </a:r>
            <a:endParaRPr lang="en-US" altLang="en-US" sz="2000" b="1" dirty="0" smtClean="0">
              <a:solidFill>
                <a:srgbClr val="003F69"/>
              </a:solidFill>
            </a:endParaRPr>
          </a:p>
        </p:txBody>
      </p:sp>
      <p:pic>
        <p:nvPicPr>
          <p:cNvPr id="553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3"/>
            <a:ext cx="9144001" cy="61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6667501" y="6271958"/>
            <a:ext cx="2336800" cy="502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1</a:t>
            </a:r>
            <a:r>
              <a:rPr lang="ru-RU" sz="1400" b="1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13</a:t>
            </a:r>
            <a:r>
              <a:rPr lang="en-US" sz="1400" b="1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членов</a:t>
            </a:r>
            <a:r>
              <a:rPr lang="en-US" sz="1400" b="1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консорциума</a:t>
            </a:r>
            <a:r>
              <a:rPr lang="ru-RU" sz="1400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 </a:t>
            </a:r>
            <a:endParaRPr lang="en-US" sz="1400" dirty="0">
              <a:solidFill>
                <a:srgbClr val="000000"/>
              </a:solidFill>
              <a:latin typeface="Tms Rmn"/>
              <a:ea typeface="MS PGothic" panose="020B0600070205080204" pitchFamily="34" charset="-128"/>
              <a:cs typeface="Arial"/>
            </a:endParaRPr>
          </a:p>
          <a:p>
            <a:pPr algn="ctr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12</a:t>
            </a:r>
            <a:r>
              <a:rPr lang="en-US" sz="1400" b="1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рабочих групп</a:t>
            </a:r>
            <a:endParaRPr lang="en-US" sz="1400" b="1" dirty="0">
              <a:solidFill>
                <a:srgbClr val="000000"/>
              </a:solidFill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55307" name="Picture 47" descr="ibmlogob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228600"/>
            <a:ext cx="6032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67500" y="577848"/>
            <a:ext cx="2336801" cy="502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22 </a:t>
            </a:r>
            <a:r>
              <a:rPr lang="ru-RU" sz="1400" b="1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страны</a:t>
            </a:r>
          </a:p>
          <a:p>
            <a:pPr algn="ctr">
              <a:lnSpc>
                <a:spcPts val="1600"/>
              </a:lnSpc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ms Rmn"/>
                <a:ea typeface="MS PGothic" panose="020B0600070205080204" pitchFamily="34" charset="-128"/>
                <a:cs typeface="Arial"/>
              </a:rPr>
              <a:t>25 универсиететов</a:t>
            </a:r>
            <a:endParaRPr lang="en-US" sz="1400" b="1" dirty="0">
              <a:solidFill>
                <a:srgbClr val="000000"/>
              </a:solidFill>
              <a:ea typeface="MS PGothic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4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 descr="Bme5iPMCMAAtGi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0"/>
          <p:cNvSpPr>
            <a:spLocks/>
          </p:cNvSpPr>
          <p:nvPr/>
        </p:nvSpPr>
        <p:spPr bwMode="auto">
          <a:xfrm>
            <a:off x="111125" y="3212976"/>
            <a:ext cx="2012604" cy="2592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11125" indent="-111125">
              <a:buClr>
                <a:srgbClr val="9999FF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722E9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722E9"/>
              </a:buClr>
              <a:buFont typeface="Wingdings" panose="05000000000000000000" pitchFamily="2" charset="2"/>
              <a:buChar char="v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722E9"/>
              </a:buClr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TW" sz="1600" dirty="0">
                <a:solidFill>
                  <a:schemeClr val="hlink"/>
                </a:solidFill>
                <a:ea typeface="MS PGothic" panose="020B0600070205080204" pitchFamily="34" charset="-128"/>
              </a:rPr>
              <a:t> </a:t>
            </a:r>
            <a:r>
              <a:rPr lang="en-US" altLang="zh-TW" sz="1600" u="sng" dirty="0">
                <a:solidFill>
                  <a:schemeClr val="hlink"/>
                </a:solidFill>
                <a:ea typeface="MS PGothic" panose="020B0600070205080204" pitchFamily="34" charset="-128"/>
              </a:rPr>
              <a:t>Power S822L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endParaRPr lang="en-US" altLang="zh-TW" sz="800" u="sng" dirty="0">
              <a:solidFill>
                <a:schemeClr val="hlink"/>
              </a:solidFill>
              <a:ea typeface="MS PGothic" panose="020B0600070205080204" pitchFamily="34" charset="-12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zh-TW" sz="16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34 </a:t>
            </a:r>
            <a:r>
              <a:rPr lang="ru-RU" altLang="zh-TW" sz="16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сервера</a:t>
            </a:r>
            <a:r>
              <a:rPr lang="en-US" altLang="zh-TW" sz="16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, </a:t>
            </a:r>
            <a:r>
              <a:rPr lang="en-US" altLang="zh-TW" sz="1600" dirty="0">
                <a:solidFill>
                  <a:schemeClr val="hlink"/>
                </a:solidFill>
                <a:ea typeface="MS PGothic" panose="020B0600070205080204" pitchFamily="34" charset="-128"/>
              </a:rPr>
              <a:t>816 </a:t>
            </a:r>
            <a:r>
              <a:rPr lang="ru-RU" altLang="zh-TW" sz="16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ядер</a:t>
            </a:r>
            <a:endParaRPr lang="en-US" altLang="zh-TW" sz="1600" u="sng" dirty="0">
              <a:solidFill>
                <a:schemeClr val="hlink"/>
              </a:solidFill>
              <a:ea typeface="MS PGothic" panose="020B0600070205080204" pitchFamily="34" charset="-12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zh-TW" sz="16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2S</a:t>
            </a:r>
            <a:r>
              <a:rPr lang="en-US" altLang="zh-TW" sz="1600" dirty="0">
                <a:solidFill>
                  <a:schemeClr val="hlink"/>
                </a:solidFill>
                <a:ea typeface="MS PGothic" panose="020B0600070205080204" pitchFamily="34" charset="-128"/>
              </a:rPr>
              <a:t>, 24 </a:t>
            </a:r>
            <a:r>
              <a:rPr lang="ru-RU" altLang="zh-TW" sz="16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ядра</a:t>
            </a:r>
            <a:endParaRPr lang="en-US" altLang="zh-TW" sz="1600" dirty="0">
              <a:solidFill>
                <a:schemeClr val="hlink"/>
              </a:solidFill>
              <a:ea typeface="MS PGothic" panose="020B0600070205080204" pitchFamily="34" charset="-12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zh-TW" sz="1600" dirty="0">
                <a:solidFill>
                  <a:schemeClr val="hlink"/>
                </a:solidFill>
                <a:ea typeface="MS PGothic" panose="020B0600070205080204" pitchFamily="34" charset="-128"/>
              </a:rPr>
              <a:t>POWER8, 3.0GHz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zh-TW" sz="1600" dirty="0" err="1">
                <a:solidFill>
                  <a:schemeClr val="hlink"/>
                </a:solidFill>
                <a:ea typeface="MS PGothic" panose="020B0600070205080204" pitchFamily="34" charset="-128"/>
              </a:rPr>
              <a:t>PowerVM</a:t>
            </a:r>
            <a:r>
              <a:rPr lang="en-US" altLang="zh-TW" sz="1600" dirty="0">
                <a:solidFill>
                  <a:schemeClr val="hlink"/>
                </a:solidFill>
                <a:ea typeface="MS PGothic" panose="020B0600070205080204" pitchFamily="34" charset="-128"/>
              </a:rPr>
              <a:t>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endParaRPr lang="en-US" altLang="zh-TW" sz="1000" dirty="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sp>
        <p:nvSpPr>
          <p:cNvPr id="36867" name="Content Placeholder 10"/>
          <p:cNvSpPr>
            <a:spLocks/>
          </p:cNvSpPr>
          <p:nvPr/>
        </p:nvSpPr>
        <p:spPr bwMode="auto">
          <a:xfrm>
            <a:off x="7020272" y="3212977"/>
            <a:ext cx="2123728" cy="2592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11125" indent="-111125">
              <a:buClr>
                <a:srgbClr val="9999FF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722E9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722E9"/>
              </a:buClr>
              <a:buFont typeface="Wingdings" panose="05000000000000000000" pitchFamily="2" charset="2"/>
              <a:buChar char="v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722E9"/>
              </a:buClr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altLang="zh-TW" sz="1000" dirty="0">
                <a:solidFill>
                  <a:schemeClr val="hlink"/>
                </a:solidFill>
                <a:ea typeface="MS PGothic" panose="020B0600070205080204" pitchFamily="34" charset="-128"/>
              </a:rPr>
              <a:t> </a:t>
            </a:r>
            <a:r>
              <a:rPr lang="en-US" altLang="zh-TW" sz="1600" u="sng" dirty="0">
                <a:solidFill>
                  <a:schemeClr val="hlink"/>
                </a:solidFill>
                <a:ea typeface="MS PGothic" panose="020B0600070205080204" pitchFamily="34" charset="-128"/>
              </a:rPr>
              <a:t>HP DL 380 G8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endParaRPr lang="en-US" altLang="zh-TW" sz="800" u="sng" dirty="0">
              <a:solidFill>
                <a:schemeClr val="hlink"/>
              </a:solidFill>
              <a:ea typeface="MS PGothic" panose="020B0600070205080204" pitchFamily="34" charset="-12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altLang="zh-TW" sz="16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100 серверов</a:t>
            </a:r>
            <a:r>
              <a:rPr lang="en-US" altLang="zh-TW" sz="16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, </a:t>
            </a:r>
            <a:r>
              <a:rPr lang="en-US" altLang="zh-TW" sz="1600" dirty="0">
                <a:solidFill>
                  <a:schemeClr val="hlink"/>
                </a:solidFill>
                <a:ea typeface="MS PGothic" panose="020B0600070205080204" pitchFamily="34" charset="-128"/>
              </a:rPr>
              <a:t>2400 </a:t>
            </a:r>
            <a:r>
              <a:rPr lang="ru-RU" altLang="zh-TW" sz="16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ядер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zh-TW" sz="16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2S</a:t>
            </a:r>
            <a:r>
              <a:rPr lang="en-US" altLang="zh-TW" sz="1600" dirty="0">
                <a:solidFill>
                  <a:schemeClr val="hlink"/>
                </a:solidFill>
                <a:ea typeface="MS PGothic" panose="020B0600070205080204" pitchFamily="34" charset="-128"/>
              </a:rPr>
              <a:t>, 24 </a:t>
            </a:r>
            <a:r>
              <a:rPr lang="ru-RU" altLang="zh-TW" sz="16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ядра</a:t>
            </a:r>
            <a:endParaRPr lang="en-US" altLang="zh-TW" sz="1600" dirty="0">
              <a:solidFill>
                <a:schemeClr val="hlink"/>
              </a:solidFill>
              <a:ea typeface="MS PGothic" panose="020B0600070205080204" pitchFamily="34" charset="-12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zh-TW" sz="1600" dirty="0">
                <a:solidFill>
                  <a:schemeClr val="hlink"/>
                </a:solidFill>
                <a:ea typeface="MS PGothic" panose="020B0600070205080204" pitchFamily="34" charset="-128"/>
              </a:rPr>
              <a:t>Ivy Bridge, 2.7GHz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zh-TW" sz="1600" dirty="0">
                <a:solidFill>
                  <a:schemeClr val="hlink"/>
                </a:solidFill>
                <a:ea typeface="MS PGothic" panose="020B0600070205080204" pitchFamily="34" charset="-128"/>
              </a:rPr>
              <a:t>VMware vSphere Ent</a:t>
            </a:r>
          </a:p>
        </p:txBody>
      </p:sp>
      <p:sp>
        <p:nvSpPr>
          <p:cNvPr id="36868" name="Content Placeholder 5"/>
          <p:cNvSpPr txBox="1">
            <a:spLocks/>
          </p:cNvSpPr>
          <p:nvPr/>
        </p:nvSpPr>
        <p:spPr bwMode="auto">
          <a:xfrm>
            <a:off x="533400" y="969389"/>
            <a:ext cx="3938588" cy="37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342900" indent="-342900">
              <a:buClr>
                <a:srgbClr val="9999FF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722E9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722E9"/>
              </a:buClr>
              <a:buFont typeface="Wingdings" panose="05000000000000000000" pitchFamily="2" charset="2"/>
              <a:buChar char="v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722E9"/>
              </a:buClr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">
              <a:lnSpc>
                <a:spcPct val="110000"/>
              </a:lnSpc>
              <a:buClr>
                <a:srgbClr val="898B8F"/>
              </a:buClr>
              <a:buSzPct val="80000"/>
              <a:buFont typeface="Arial" panose="020B0604020202020204" pitchFamily="34" charset="0"/>
              <a:buNone/>
            </a:pPr>
            <a:r>
              <a:rPr lang="ru-RU" altLang="en-US" sz="2400" dirty="0" smtClean="0">
                <a:solidFill>
                  <a:srgbClr val="3366FF"/>
                </a:solidFill>
                <a:ea typeface="MS PGothic" panose="020B0600070205080204" pitchFamily="34" charset="-128"/>
              </a:rPr>
              <a:t>На </a:t>
            </a:r>
            <a:r>
              <a:rPr lang="en-US" altLang="en-US" sz="2400" dirty="0" smtClean="0">
                <a:solidFill>
                  <a:srgbClr val="3366FF"/>
                </a:solidFill>
                <a:ea typeface="MS PGothic" panose="020B0600070205080204" pitchFamily="34" charset="-128"/>
              </a:rPr>
              <a:t>5</a:t>
            </a:r>
            <a:r>
              <a:rPr lang="ru-RU" altLang="en-US" sz="2400" dirty="0" smtClean="0">
                <a:solidFill>
                  <a:srgbClr val="3366FF"/>
                </a:solidFill>
                <a:ea typeface="MS PGothic" panose="020B0600070205080204" pitchFamily="34" charset="-128"/>
              </a:rPr>
              <a:t>8</a:t>
            </a:r>
            <a:r>
              <a:rPr lang="en-US" altLang="en-US" sz="2400" dirty="0" smtClean="0">
                <a:solidFill>
                  <a:srgbClr val="3366FF"/>
                </a:solidFill>
                <a:ea typeface="MS PGothic" panose="020B0600070205080204" pitchFamily="34" charset="-128"/>
              </a:rPr>
              <a:t>%</a:t>
            </a:r>
            <a:r>
              <a:rPr lang="ru-RU" altLang="en-US" sz="2400" dirty="0" smtClean="0">
                <a:solidFill>
                  <a:srgbClr val="3366FF"/>
                </a:solidFill>
                <a:ea typeface="MS PGothic" panose="020B0600070205080204" pitchFamily="34" charset="-128"/>
              </a:rPr>
              <a:t> ниже цена </a:t>
            </a:r>
            <a:r>
              <a:rPr lang="ru-RU" altLang="en-US" sz="2400" dirty="0" smtClean="0">
                <a:solidFill>
                  <a:srgbClr val="3366FF"/>
                </a:solidFill>
                <a:ea typeface="MS PGothic" panose="020B0600070205080204" pitchFamily="34" charset="-128"/>
              </a:rPr>
              <a:t>покупки</a:t>
            </a:r>
            <a:endParaRPr lang="en-US" altLang="en-US" sz="1400" dirty="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sp>
        <p:nvSpPr>
          <p:cNvPr id="36869" name="Title 1"/>
          <p:cNvSpPr>
            <a:spLocks noGrp="1"/>
          </p:cNvSpPr>
          <p:nvPr>
            <p:ph type="title" idx="4294967295"/>
          </p:nvPr>
        </p:nvSpPr>
        <p:spPr>
          <a:xfrm>
            <a:off x="533400" y="487558"/>
            <a:ext cx="7315200" cy="313932"/>
          </a:xfrm>
        </p:spPr>
        <p:txBody>
          <a:bodyPr>
            <a:spAutoFit/>
          </a:bodyPr>
          <a:lstStyle/>
          <a:p>
            <a:pPr defTabSz="912813">
              <a:lnSpc>
                <a:spcPct val="85000"/>
              </a:lnSpc>
            </a:pPr>
            <a:r>
              <a:rPr lang="en-US" altLang="en-US" sz="2400" dirty="0" smtClean="0"/>
              <a:t>POWER8 </a:t>
            </a:r>
            <a:r>
              <a:rPr lang="ru-RU" altLang="en-US" sz="2400" dirty="0" smtClean="0"/>
              <a:t>имеет более низкую цену, чем </a:t>
            </a:r>
            <a:r>
              <a:rPr lang="en-US" altLang="en-US" sz="2400" dirty="0" smtClean="0"/>
              <a:t>Intel</a:t>
            </a:r>
            <a:endParaRPr lang="en-US" altLang="en-US" sz="1400" dirty="0" smtClean="0"/>
          </a:p>
        </p:txBody>
      </p:sp>
      <p:sp>
        <p:nvSpPr>
          <p:cNvPr id="36870" name="Slide Number Placeholder 19"/>
          <p:cNvSpPr txBox="1">
            <a:spLocks noGrp="1"/>
          </p:cNvSpPr>
          <p:nvPr/>
        </p:nvSpPr>
        <p:spPr bwMode="auto">
          <a:xfrm>
            <a:off x="4724400" y="6248400"/>
            <a:ext cx="2133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9999FF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722E9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722E9"/>
              </a:buClr>
              <a:buFont typeface="Wingdings" panose="05000000000000000000" pitchFamily="2" charset="2"/>
              <a:buChar char="v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722E9"/>
              </a:buClr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A855D6F1-446A-4D72-AC12-6D269DC736BD}" type="slidenum">
              <a:rPr lang="en-US" altLang="en-US" sz="800">
                <a:solidFill>
                  <a:srgbClr val="000000"/>
                </a:solidFill>
                <a:ea typeface="MS PGothic" panose="020B0600070205080204" pitchFamily="34" charset="-128"/>
              </a:rPr>
              <a:pPr algn="r">
                <a:buClrTx/>
                <a:buFontTx/>
                <a:buNone/>
              </a:pPr>
              <a:t>5</a:t>
            </a:fld>
            <a:endParaRPr lang="en-US" altLang="en-US" sz="8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3687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282209"/>
              </p:ext>
            </p:extLst>
          </p:nvPr>
        </p:nvGraphicFramePr>
        <p:xfrm>
          <a:off x="2123729" y="3212976"/>
          <a:ext cx="4896543" cy="280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Worksheet" r:id="rId3" imgW="9349794" imgH="5295972" progId="Excel.Sheet.8">
                  <p:embed/>
                </p:oleObj>
              </mc:Choice>
              <mc:Fallback>
                <p:oleObj name="Worksheet" r:id="rId3" imgW="9349794" imgH="529597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9" y="3212976"/>
                        <a:ext cx="4896543" cy="280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8"/>
          <p:cNvSpPr>
            <a:spLocks/>
          </p:cNvSpPr>
          <p:nvPr/>
        </p:nvSpPr>
        <p:spPr bwMode="auto">
          <a:xfrm>
            <a:off x="111124" y="6165850"/>
            <a:ext cx="402882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buClr>
                <a:srgbClr val="9999FF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722E9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722E9"/>
              </a:buClr>
              <a:buFont typeface="Wingdings" panose="05000000000000000000" pitchFamily="2" charset="2"/>
              <a:buChar char="v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722E9"/>
              </a:buClr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900" dirty="0">
                <a:solidFill>
                  <a:schemeClr val="hlink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Source: Capacity based on IBM Sizing of typical </a:t>
            </a:r>
            <a:r>
              <a:rPr lang="en-US" altLang="en-US" sz="900" dirty="0" err="1">
                <a:solidFill>
                  <a:schemeClr val="hlink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SPECint_rate</a:t>
            </a:r>
            <a:r>
              <a:rPr lang="en-US" altLang="en-US" sz="900" dirty="0">
                <a:solidFill>
                  <a:schemeClr val="hlink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 landscape and 3</a:t>
            </a:r>
            <a:r>
              <a:rPr lang="en-US" altLang="en-US" sz="900" baseline="30000" dirty="0">
                <a:solidFill>
                  <a:schemeClr val="hlink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rd</a:t>
            </a:r>
            <a:r>
              <a:rPr lang="en-US" altLang="en-US" sz="900" dirty="0">
                <a:solidFill>
                  <a:schemeClr val="hlink"/>
                </a:solidFill>
                <a:ea typeface="MS PGothic" panose="020B0600070205080204" pitchFamily="34" charset="-128"/>
                <a:sym typeface="Arial" panose="020B0604020202020204" pitchFamily="34" charset="0"/>
              </a:rPr>
              <a:t> party analysis of system utilization. Pricing from www.hp.com.</a:t>
            </a:r>
          </a:p>
        </p:txBody>
      </p:sp>
      <p:sp>
        <p:nvSpPr>
          <p:cNvPr id="36873" name="Content Placeholder 5"/>
          <p:cNvSpPr txBox="1">
            <a:spLocks/>
          </p:cNvSpPr>
          <p:nvPr/>
        </p:nvSpPr>
        <p:spPr bwMode="auto">
          <a:xfrm>
            <a:off x="533400" y="1427415"/>
            <a:ext cx="4542656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342900" indent="-342900">
              <a:buClr>
                <a:srgbClr val="9999FF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722E9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722E9"/>
              </a:buClr>
              <a:buFont typeface="Wingdings" panose="05000000000000000000" pitchFamily="2" charset="2"/>
              <a:buChar char="v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722E9"/>
              </a:buClr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22E9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fontAlgn="b">
              <a:lnSpc>
                <a:spcPct val="110000"/>
              </a:lnSpc>
              <a:buClr>
                <a:srgbClr val="898B8F"/>
              </a:buClr>
              <a:buSzPct val="80000"/>
              <a:buFont typeface="Arial" panose="020B0604020202020204" pitchFamily="34" charset="0"/>
              <a:buNone/>
            </a:pPr>
            <a:r>
              <a:rPr lang="ru-RU" altLang="en-US" sz="2400" dirty="0" smtClean="0">
                <a:solidFill>
                  <a:srgbClr val="3366FF"/>
                </a:solidFill>
                <a:ea typeface="MS PGothic" panose="020B0600070205080204" pitchFamily="34" charset="-128"/>
              </a:rPr>
              <a:t>На </a:t>
            </a:r>
            <a:r>
              <a:rPr lang="en-US" altLang="en-US" sz="2400" dirty="0" smtClean="0">
                <a:solidFill>
                  <a:srgbClr val="3366FF"/>
                </a:solidFill>
                <a:ea typeface="MS PGothic" panose="020B0600070205080204" pitchFamily="34" charset="-128"/>
              </a:rPr>
              <a:t>66</a:t>
            </a:r>
            <a:r>
              <a:rPr lang="en-US" altLang="en-US" sz="2400" dirty="0">
                <a:solidFill>
                  <a:srgbClr val="3366FF"/>
                </a:solidFill>
                <a:ea typeface="MS PGothic" panose="020B0600070205080204" pitchFamily="34" charset="-128"/>
              </a:rPr>
              <a:t>% </a:t>
            </a:r>
            <a:r>
              <a:rPr lang="ru-RU" altLang="en-US" sz="2400" dirty="0" smtClean="0">
                <a:solidFill>
                  <a:srgbClr val="3366FF"/>
                </a:solidFill>
                <a:ea typeface="MS PGothic" panose="020B0600070205080204" pitchFamily="34" charset="-128"/>
              </a:rPr>
              <a:t>меньше систем и ядер</a:t>
            </a:r>
            <a:r>
              <a:rPr lang="en-US" altLang="en-US" sz="2800" dirty="0" smtClean="0">
                <a:solidFill>
                  <a:srgbClr val="3366FF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 </a:t>
            </a:r>
            <a:endParaRPr lang="en-US" altLang="en-US" sz="1400" dirty="0">
              <a:solidFill>
                <a:schemeClr val="hlink"/>
              </a:solidFill>
              <a:ea typeface="MS PGothic" panose="020B0600070205080204" pitchFamily="34" charset="-128"/>
            </a:endParaRPr>
          </a:p>
          <a:p>
            <a:pPr marL="0" lvl="1" algn="ctr" fontAlgn="b">
              <a:lnSpc>
                <a:spcPct val="110000"/>
              </a:lnSpc>
              <a:buClr>
                <a:srgbClr val="898B8F"/>
              </a:buClr>
              <a:buSzPct val="80000"/>
              <a:buFont typeface="Arial" panose="020B0604020202020204" pitchFamily="34" charset="0"/>
              <a:buNone/>
            </a:pPr>
            <a:r>
              <a:rPr lang="ru-RU" altLang="en-US" sz="14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Меньше лицензий</a:t>
            </a:r>
            <a:endParaRPr lang="en-US" altLang="en-US" sz="1400" dirty="0">
              <a:solidFill>
                <a:schemeClr val="hlink"/>
              </a:solidFill>
              <a:ea typeface="MS PGothic" panose="020B0600070205080204" pitchFamily="34" charset="-128"/>
            </a:endParaRPr>
          </a:p>
          <a:p>
            <a:pPr marL="0" lvl="1" algn="ctr" fontAlgn="b">
              <a:lnSpc>
                <a:spcPct val="110000"/>
              </a:lnSpc>
              <a:buClr>
                <a:srgbClr val="898B8F"/>
              </a:buClr>
              <a:buSzPct val="80000"/>
              <a:buFont typeface="Arial" panose="020B0604020202020204" pitchFamily="34" charset="0"/>
              <a:buNone/>
            </a:pPr>
            <a:r>
              <a:rPr lang="ru-RU" altLang="en-US" sz="14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Ниже затраты на управление</a:t>
            </a:r>
            <a:endParaRPr lang="en-US" altLang="en-US" sz="1400" dirty="0">
              <a:solidFill>
                <a:schemeClr val="hlink"/>
              </a:solidFill>
              <a:ea typeface="MS PGothic" panose="020B0600070205080204" pitchFamily="34" charset="-128"/>
            </a:endParaRPr>
          </a:p>
          <a:p>
            <a:pPr marL="0" lvl="1" algn="ctr" fontAlgn="b">
              <a:lnSpc>
                <a:spcPct val="110000"/>
              </a:lnSpc>
              <a:buClr>
                <a:srgbClr val="898B8F"/>
              </a:buClr>
              <a:buSzPct val="80000"/>
              <a:buFont typeface="Arial" panose="020B0604020202020204" pitchFamily="34" charset="0"/>
              <a:buNone/>
            </a:pPr>
            <a:r>
              <a:rPr lang="ru-RU" altLang="en-US" sz="1400" dirty="0" smtClean="0">
                <a:solidFill>
                  <a:schemeClr val="hlink"/>
                </a:solidFill>
                <a:ea typeface="MS PGothic" panose="020B0600070205080204" pitchFamily="34" charset="-128"/>
              </a:rPr>
              <a:t>Ниже затраты на обеспечивающую инфраструктуру</a:t>
            </a:r>
            <a:endParaRPr lang="en-US" altLang="en-US" sz="600" dirty="0">
              <a:solidFill>
                <a:schemeClr val="hlink"/>
              </a:solidFill>
              <a:ea typeface="MS PGothic" panose="020B0600070205080204" pitchFamily="34" charset="-128"/>
            </a:endParaRPr>
          </a:p>
        </p:txBody>
      </p:sp>
      <p:pic>
        <p:nvPicPr>
          <p:cNvPr id="3687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01" y="914400"/>
            <a:ext cx="1109099" cy="107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STG Announcement Template July 2011">
  <a:themeElements>
    <a:clrScheme name="1_STG Announcement Template July 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71BFC5"/>
      </a:accent2>
      <a:accent3>
        <a:srgbClr val="FFFFFF"/>
      </a:accent3>
      <a:accent4>
        <a:srgbClr val="000000"/>
      </a:accent4>
      <a:accent5>
        <a:srgbClr val="BEC4FD"/>
      </a:accent5>
      <a:accent6>
        <a:srgbClr val="66ADB2"/>
      </a:accent6>
      <a:hlink>
        <a:srgbClr val="009999"/>
      </a:hlink>
      <a:folHlink>
        <a:srgbClr val="99CC00"/>
      </a:folHlink>
    </a:clrScheme>
    <a:fontScheme name="1_STG Announcement Template July 20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G Announcement Template July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71BFC5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66ADB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11 Power RD">
  <a:themeElements>
    <a:clrScheme name="2011 Power RD 1">
      <a:dk1>
        <a:srgbClr val="000000"/>
      </a:dk1>
      <a:lt1>
        <a:srgbClr val="FFFFFF"/>
      </a:lt1>
      <a:dk2>
        <a:srgbClr val="808080"/>
      </a:dk2>
      <a:lt2>
        <a:srgbClr val="CCCCFF"/>
      </a:lt2>
      <a:accent1>
        <a:srgbClr val="7889FB"/>
      </a:accent1>
      <a:accent2>
        <a:srgbClr val="DFFF66"/>
      </a:accent2>
      <a:accent3>
        <a:srgbClr val="FFFFFF"/>
      </a:accent3>
      <a:accent4>
        <a:srgbClr val="000000"/>
      </a:accent4>
      <a:accent5>
        <a:srgbClr val="BEC4FD"/>
      </a:accent5>
      <a:accent6>
        <a:srgbClr val="CAE75C"/>
      </a:accent6>
      <a:hlink>
        <a:srgbClr val="0000FF"/>
      </a:hlink>
      <a:folHlink>
        <a:srgbClr val="D18213"/>
      </a:folHlink>
    </a:clrScheme>
    <a:fontScheme name="2011 Power R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011 Power RD 1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CAE75C"/>
        </a:accent6>
        <a:hlink>
          <a:srgbClr val="0000FF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 RD 2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E7E700"/>
        </a:accent6>
        <a:hlink>
          <a:srgbClr val="0000FF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 RD 3">
        <a:dk1>
          <a:srgbClr val="00000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8AB9E7"/>
        </a:accent6>
        <a:hlink>
          <a:srgbClr val="0000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 Power RD 4">
        <a:dk1>
          <a:srgbClr val="00000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8AB9E7"/>
        </a:accent6>
        <a:hlink>
          <a:srgbClr val="0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2011 Power RD">
  <a:themeElements>
    <a:clrScheme name="1_2011 Power RD 1">
      <a:dk1>
        <a:srgbClr val="000000"/>
      </a:dk1>
      <a:lt1>
        <a:srgbClr val="FFFFFF"/>
      </a:lt1>
      <a:dk2>
        <a:srgbClr val="808080"/>
      </a:dk2>
      <a:lt2>
        <a:srgbClr val="CCCCFF"/>
      </a:lt2>
      <a:accent1>
        <a:srgbClr val="7889FB"/>
      </a:accent1>
      <a:accent2>
        <a:srgbClr val="DFFF66"/>
      </a:accent2>
      <a:accent3>
        <a:srgbClr val="FFFFFF"/>
      </a:accent3>
      <a:accent4>
        <a:srgbClr val="000000"/>
      </a:accent4>
      <a:accent5>
        <a:srgbClr val="BEC4FD"/>
      </a:accent5>
      <a:accent6>
        <a:srgbClr val="CAE75C"/>
      </a:accent6>
      <a:hlink>
        <a:srgbClr val="0000FF"/>
      </a:hlink>
      <a:folHlink>
        <a:srgbClr val="D18213"/>
      </a:folHlink>
    </a:clrScheme>
    <a:fontScheme name="1_2011 Power 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2011 Power RD 1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CAE75C"/>
        </a:accent6>
        <a:hlink>
          <a:srgbClr val="0000FF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1 Power RD 2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E7E700"/>
        </a:accent6>
        <a:hlink>
          <a:srgbClr val="0000FF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1 Power RD 3">
        <a:dk1>
          <a:srgbClr val="00000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8AB9E7"/>
        </a:accent6>
        <a:hlink>
          <a:srgbClr val="0000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1 Power RD 4">
        <a:dk1>
          <a:srgbClr val="00000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8AB9E7"/>
        </a:accent6>
        <a:hlink>
          <a:srgbClr val="0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Специальное оформление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Специальное оформление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10 September 2009">
  <a:themeElements>
    <a:clrScheme name="CPO Departmental Color Scheme">
      <a:dk1>
        <a:sysClr val="windowText" lastClr="000000"/>
      </a:dk1>
      <a:lt1>
        <a:srgbClr val="FFFFFF"/>
      </a:lt1>
      <a:dk2>
        <a:srgbClr val="242852"/>
      </a:dk2>
      <a:lt2>
        <a:srgbClr val="000000"/>
      </a:lt2>
      <a:accent1>
        <a:srgbClr val="C0504E"/>
      </a:accent1>
      <a:accent2>
        <a:srgbClr val="4F81BE"/>
      </a:accent2>
      <a:accent3>
        <a:srgbClr val="9CBC5B"/>
      </a:accent3>
      <a:accent4>
        <a:srgbClr val="F79647"/>
      </a:accent4>
      <a:accent5>
        <a:srgbClr val="4CABC7"/>
      </a:accent5>
      <a:accent6>
        <a:srgbClr val="82679A"/>
      </a:accent6>
      <a:hlink>
        <a:srgbClr val="0E57C4"/>
      </a:hlink>
      <a:folHlink>
        <a:srgbClr val="7F7F7F"/>
      </a:folHlink>
    </a:clrScheme>
    <a:fontScheme name="3_10 September 2009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  <a:ea typeface="MS PGothic" pitchFamily="34" charset="-128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3_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PO.potx" id="{5A7CE6B8-2E01-454F-B070-F87D1D355D52}" vid="{0069EAB5-1E27-41D4-A5D9-0D47224785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125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Calibri Light</vt:lpstr>
      <vt:lpstr>Helvetica</vt:lpstr>
      <vt:lpstr>Lubalin Demi for IBM</vt:lpstr>
      <vt:lpstr>Tms Rmn</vt:lpstr>
      <vt:lpstr>Wingdings</vt:lpstr>
      <vt:lpstr>2_Специальное оформление</vt:lpstr>
      <vt:lpstr>1_Специальное оформление</vt:lpstr>
      <vt:lpstr>Специальное оформление</vt:lpstr>
      <vt:lpstr>2011 Power RD</vt:lpstr>
      <vt:lpstr>1_2011 Power RD</vt:lpstr>
      <vt:lpstr>3_Специальное оформление</vt:lpstr>
      <vt:lpstr>4_Специальное оформление</vt:lpstr>
      <vt:lpstr>3_Custom Design</vt:lpstr>
      <vt:lpstr>3_10 September 2009</vt:lpstr>
      <vt:lpstr>2_STG Announcement Template July 2011</vt:lpstr>
      <vt:lpstr>Microsoft Excel 97-2003 Worksheet</vt:lpstr>
      <vt:lpstr>PowerPoint Presentation</vt:lpstr>
      <vt:lpstr>PowerPoint Presentation</vt:lpstr>
      <vt:lpstr>OpenPOWER – открытое сообщество разработчиков</vt:lpstr>
      <vt:lpstr>PowerPoint Presentation</vt:lpstr>
      <vt:lpstr>POWER8 имеет более низкую цену, чем Intel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ADMINIBM</cp:lastModifiedBy>
  <cp:revision>42</cp:revision>
  <dcterms:created xsi:type="dcterms:W3CDTF">2013-10-07T09:35:29Z</dcterms:created>
  <dcterms:modified xsi:type="dcterms:W3CDTF">2015-04-15T17:46:18Z</dcterms:modified>
</cp:coreProperties>
</file>